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69" r:id="rId3"/>
    <p:sldId id="264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8EC8B-A14E-4360-891B-8AA272FDBA23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ACF31-99E9-46C1-869E-A34337BCF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CF31-99E9-46C1-869E-A34337BCFF9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CF31-99E9-46C1-869E-A34337BCFF9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ACF31-99E9-46C1-869E-A34337BCFF9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22FF-74E7-493D-8768-43E2AF4BFFDC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3110-463C-492B-9474-507342E779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6/02/21/17431400.png" TargetMode="External"/><Relationship Id="rId13" Type="http://schemas.openxmlformats.org/officeDocument/2006/relationships/hyperlink" Target="http://magixvideo.com.ua/images/117120636_large______4xx__3_.png" TargetMode="External"/><Relationship Id="rId18" Type="http://schemas.openxmlformats.org/officeDocument/2006/relationships/hyperlink" Target="http://nachalkanosova.ucoz.ru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im1-tub-ru.yandex.net/i?id=d7dade4cc76a7e82799b85aef46f89ef&amp;n=33&amp;h=215&amp;w=198" TargetMode="External"/><Relationship Id="rId12" Type="http://schemas.openxmlformats.org/officeDocument/2006/relationships/hyperlink" Target="http://crosti.ru/patterns/00/06/b0/b799d10937/picture.jpg" TargetMode="External"/><Relationship Id="rId17" Type="http://schemas.openxmlformats.org/officeDocument/2006/relationships/hyperlink" Target="http://lppbio.ucoz.ru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stickers-enfant.com/392-535-thickbox/sticker-enfant-fleur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lipartbest.com/cliparts/Kcj/ozx/Kcjozxk9i.png" TargetMode="External"/><Relationship Id="rId11" Type="http://schemas.openxmlformats.org/officeDocument/2006/relationships/hyperlink" Target="http://s4.pic4you.ru/y2014/10-14/12216/4648921.png" TargetMode="External"/><Relationship Id="rId5" Type="http://schemas.openxmlformats.org/officeDocument/2006/relationships/image" Target="../media/image4.jpeg"/><Relationship Id="rId15" Type="http://schemas.openxmlformats.org/officeDocument/2006/relationships/hyperlink" Target="http://www.clipartbest.com/cliparts/9iz/okz/9izokzpAT.png" TargetMode="External"/><Relationship Id="rId10" Type="http://schemas.openxmlformats.org/officeDocument/2006/relationships/hyperlink" Target="http://s4.pic4you.ru/y2014/10-29/12216/4682642-thumb.pn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nachalo4ka.ru/wp-content/uploads/2014/08/Volk-600x600.png" TargetMode="External"/><Relationship Id="rId14" Type="http://schemas.openxmlformats.org/officeDocument/2006/relationships/hyperlink" Target="http://cs6.pikabu.ru/post_img/2014/03/28/5/1395985249_9142271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17431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1285852" y="1357298"/>
            <a:ext cx="6357982" cy="3071834"/>
          </a:xfrm>
          <a:prstGeom prst="wedgeEllipseCallout">
            <a:avLst>
              <a:gd name="adj1" fmla="val 40354"/>
              <a:gd name="adj2" fmla="val 51103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5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5715008" y="6143644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owl-cartoon-wavi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071670" y="5286388"/>
            <a:ext cx="55721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                Автор- Костенко Наталья Владимировна, </a:t>
            </a:r>
          </a:p>
          <a:p>
            <a:r>
              <a:rPr lang="ru-RU" sz="1400" b="1" dirty="0" smtClean="0"/>
              <a:t>                                 учитель начальных классов </a:t>
            </a:r>
          </a:p>
          <a:p>
            <a:r>
              <a:rPr lang="ru-RU" sz="1400" b="1" dirty="0" smtClean="0"/>
              <a:t>             </a:t>
            </a:r>
            <a:r>
              <a:rPr lang="ru-RU" sz="1400" b="1" dirty="0" err="1" smtClean="0"/>
              <a:t>Б-Неклиновской</a:t>
            </a:r>
            <a:r>
              <a:rPr lang="ru-RU" sz="1400" b="1" dirty="0" smtClean="0"/>
              <a:t> СОШ </a:t>
            </a:r>
            <a:r>
              <a:rPr lang="ru-RU" sz="1400" b="1" dirty="0" err="1" smtClean="0"/>
              <a:t>Неклиновского</a:t>
            </a:r>
            <a:r>
              <a:rPr lang="ru-RU" sz="1400" b="1" dirty="0" smtClean="0"/>
              <a:t> района</a:t>
            </a:r>
          </a:p>
          <a:p>
            <a:r>
              <a:rPr lang="ru-RU" sz="1400" b="1" dirty="0" smtClean="0"/>
              <a:t>                                      Ростовской области</a:t>
            </a:r>
            <a:endParaRPr lang="ru-RU" sz="1400" b="1" dirty="0"/>
          </a:p>
        </p:txBody>
      </p:sp>
      <p:sp>
        <p:nvSpPr>
          <p:cNvPr id="33" name="Управляющая кнопка: сведения 32">
            <a:hlinkClick r:id="" action="ppaction://hlinkshowjump?jump=lastslide" highlightClick="1"/>
          </p:cNvPr>
          <p:cNvSpPr/>
          <p:nvPr/>
        </p:nvSpPr>
        <p:spPr>
          <a:xfrm>
            <a:off x="214282" y="6000768"/>
            <a:ext cx="714380" cy="613788"/>
          </a:xfrm>
          <a:prstGeom prst="actionButtonInformation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Рисунок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1785926"/>
            <a:ext cx="5693664" cy="19324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57224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857224" y="4500570"/>
            <a:ext cx="1710019" cy="575223"/>
            <a:chOff x="2410156" y="1086189"/>
            <a:chExt cx="4320480" cy="1469037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086189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79297" y="1210156"/>
              <a:ext cx="4032449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 descr="9izokzp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072074"/>
            <a:ext cx="1000968" cy="1105634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14948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61717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143108" y="571480"/>
            <a:ext cx="6500858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Кто по зарослям идет,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На ходу листву жует?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Лучше с ним гулять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 поврозь.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Этот зверь — рогатый.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571868" y="4572008"/>
            <a:ext cx="242889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лось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оверяе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857224" y="4500570"/>
            <a:ext cx="1710019" cy="575223"/>
            <a:chOff x="2410156" y="1086189"/>
            <a:chExt cx="4320480" cy="1469037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086189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79297" y="1210156"/>
              <a:ext cx="4032449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57224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sticker-enfant-fleu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5072074"/>
            <a:ext cx="1071550" cy="1071550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143108" y="500042"/>
            <a:ext cx="6500858" cy="3214710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Меньше тигра, больше кошки,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Над ушами – кисти-рожки.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 виду кроток, но не верь: 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Страшен в гневе этот зверь!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571868" y="4572008"/>
            <a:ext cx="242889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рысь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endshow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аш отве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4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85786" y="135729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6"/>
              </a:rPr>
              <a:t>пень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сова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поляна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волк</a:t>
            </a:r>
            <a:endParaRPr lang="ru-RU" dirty="0" smtClean="0"/>
          </a:p>
          <a:p>
            <a:r>
              <a:rPr lang="ru-RU" dirty="0" smtClean="0">
                <a:hlinkClick r:id="rId10"/>
              </a:rPr>
              <a:t>лиса</a:t>
            </a:r>
            <a:endParaRPr lang="ru-RU" dirty="0" smtClean="0"/>
          </a:p>
          <a:p>
            <a:r>
              <a:rPr lang="ru-RU" dirty="0" smtClean="0">
                <a:hlinkClick r:id="rId11"/>
              </a:rPr>
              <a:t>Медведь</a:t>
            </a:r>
            <a:endParaRPr lang="ru-RU" dirty="0" smtClean="0"/>
          </a:p>
          <a:p>
            <a:r>
              <a:rPr lang="ru-RU" dirty="0" smtClean="0">
                <a:hlinkClick r:id="rId12"/>
              </a:rPr>
              <a:t>Белочка</a:t>
            </a:r>
            <a:endParaRPr lang="ru-RU" dirty="0" smtClean="0"/>
          </a:p>
          <a:p>
            <a:r>
              <a:rPr lang="ru-RU" dirty="0" smtClean="0">
                <a:hlinkClick r:id="rId13"/>
              </a:rPr>
              <a:t>Ёжик</a:t>
            </a:r>
            <a:endParaRPr lang="ru-RU" dirty="0" smtClean="0"/>
          </a:p>
          <a:p>
            <a:r>
              <a:rPr lang="ru-RU" dirty="0" smtClean="0">
                <a:hlinkClick r:id="rId14"/>
              </a:rPr>
              <a:t>Крот</a:t>
            </a:r>
            <a:endParaRPr lang="ru-RU" dirty="0" smtClean="0"/>
          </a:p>
          <a:p>
            <a:r>
              <a:rPr lang="ru-RU" dirty="0" smtClean="0">
                <a:hlinkClick r:id="rId15"/>
              </a:rPr>
              <a:t>Лось</a:t>
            </a:r>
            <a:endParaRPr lang="ru-RU" dirty="0" smtClean="0"/>
          </a:p>
          <a:p>
            <a:r>
              <a:rPr lang="ru-RU" dirty="0" smtClean="0">
                <a:hlinkClick r:id="rId16"/>
              </a:rPr>
              <a:t>Рысь</a:t>
            </a:r>
            <a:endParaRPr lang="ru-RU" dirty="0" smtClean="0"/>
          </a:p>
          <a:p>
            <a:r>
              <a:rPr lang="ru-RU" dirty="0" smtClean="0"/>
              <a:t>Автор создания «Конверта с фотографией» П.П. </a:t>
            </a:r>
            <a:r>
              <a:rPr lang="ru-RU" dirty="0" err="1" smtClean="0"/>
              <a:t>Лесонен</a:t>
            </a:r>
            <a:r>
              <a:rPr lang="ru-RU" dirty="0" smtClean="0"/>
              <a:t>  </a:t>
            </a:r>
            <a:r>
              <a:rPr lang="ru-RU" dirty="0" smtClean="0">
                <a:hlinkClick r:id="rId17"/>
              </a:rPr>
              <a:t>http://lppbio.ucoz.ru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Идея создания ТП «Волшебный конверт» О.М. Носова  </a:t>
            </a:r>
            <a:r>
              <a:rPr lang="ru-RU" dirty="0" smtClean="0">
                <a:hlinkClick r:id="rId18"/>
              </a:rPr>
              <a:t>http://nachalkanosova.ucoz.ru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357422" y="428604"/>
            <a:ext cx="4415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Интернет-ресурсы:</a:t>
            </a:r>
            <a:endParaRPr lang="ru-RU" sz="4000" b="1" dirty="0"/>
          </a:p>
        </p:txBody>
      </p:sp>
      <p:sp>
        <p:nvSpPr>
          <p:cNvPr id="30" name="Стрелка вправо 29">
            <a:hlinkClick r:id="" action="ppaction://hlinkshowjump?jump=firstslide"/>
          </p:cNvPr>
          <p:cNvSpPr/>
          <p:nvPr/>
        </p:nvSpPr>
        <p:spPr>
          <a:xfrm flipH="1">
            <a:off x="7858148" y="357166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17431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ьная выноска 21"/>
          <p:cNvSpPr/>
          <p:nvPr/>
        </p:nvSpPr>
        <p:spPr>
          <a:xfrm>
            <a:off x="857224" y="571480"/>
            <a:ext cx="7500990" cy="3786214"/>
          </a:xfrm>
          <a:prstGeom prst="wedgeEllipseCallout">
            <a:avLst>
              <a:gd name="adj1" fmla="val 32692"/>
              <a:gd name="adj2" fmla="val 51026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Ребята!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Отгадайте загадки. Чтобы себя проверить - нажимайте на конверт. Переход на следующий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 слайд  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5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owl-cartoon-wavi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  <p:sp>
        <p:nvSpPr>
          <p:cNvPr id="29" name="Стрелка вправо 28">
            <a:hlinkClick r:id="" action="ppaction://hlinkshowjump?jump=nextslide"/>
          </p:cNvPr>
          <p:cNvSpPr/>
          <p:nvPr/>
        </p:nvSpPr>
        <p:spPr>
          <a:xfrm>
            <a:off x="3286116" y="2928934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857224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57859" y="5072025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4838148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00100" y="5000636"/>
            <a:ext cx="1285884" cy="1285884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285984" y="571480"/>
            <a:ext cx="6357982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Летом сер, зимою бел,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 характеру несмел.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По полянкам скачет ловко,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Любит сочную морковку.</a:t>
            </a:r>
          </a:p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7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714744" y="4572008"/>
            <a:ext cx="207170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заяц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owl-cartoon-wavi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аш отве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57224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857224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Рисунок 29" descr="Volk-600x6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5072074"/>
            <a:ext cx="1086112" cy="1086112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285984" y="571480"/>
            <a:ext cx="6357982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Серый я, живу в лесу,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Знаю рыжую лису.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Песню грустную тяну,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Громко вою на луну.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714744" y="4572008"/>
            <a:ext cx="207170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волк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3058" y="5223660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оверяе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1717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861717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 descr="4682642-thu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5072074"/>
            <a:ext cx="762000" cy="1085850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285984" y="571480"/>
            <a:ext cx="6357982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 меня роскошный хвост,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А характер мой непрост -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Я коварна и хитра.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Глубоко моя нора.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714744" y="4572008"/>
            <a:ext cx="207170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лиса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аш отве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57224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861717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 descr="464892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5087570"/>
            <a:ext cx="860544" cy="1047215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285984" y="571480"/>
            <a:ext cx="6357982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Из берлоги слышен храп -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Спит хозяин, косолап.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Всю округу замело,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Но ему во сне тепло.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357554" y="4572008"/>
            <a:ext cx="2643206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медведь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оверяе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57224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2"/>
          <p:cNvGrpSpPr/>
          <p:nvPr/>
        </p:nvGrpSpPr>
        <p:grpSpPr>
          <a:xfrm>
            <a:off x="857224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 descr="pictur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852" y="5072074"/>
            <a:ext cx="1014142" cy="1101420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143108" y="571480"/>
            <a:ext cx="6500858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Кто с высоких тёмных сосен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ребятишек шишку бросил?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в кусты через пенёк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Промелькнул, как огонёк?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571868" y="4572008"/>
            <a:ext cx="242889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белка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аш отве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857224" y="4493082"/>
            <a:ext cx="1710019" cy="578992"/>
            <a:chOff x="2410156" y="1249508"/>
            <a:chExt cx="4320480" cy="1478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249508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54172" y="1392598"/>
              <a:ext cx="4032448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61717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117120636_large______4xx__3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066355"/>
            <a:ext cx="1071570" cy="1196329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61717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143108" y="571480"/>
            <a:ext cx="6500858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Колюч он, но не ёлочка,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иголках, но не сосёнка.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В клубок свернуться может.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Конечно, это...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571868" y="4572008"/>
            <a:ext cx="242889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ёжик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аш ответи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2"/>
          <p:cNvGrpSpPr/>
          <p:nvPr/>
        </p:nvGrpSpPr>
        <p:grpSpPr>
          <a:xfrm>
            <a:off x="861717" y="4500570"/>
            <a:ext cx="1710019" cy="575223"/>
            <a:chOff x="2410156" y="1086189"/>
            <a:chExt cx="4320480" cy="1469037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2410156" y="1086189"/>
              <a:ext cx="4320480" cy="1469037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2579297" y="1210156"/>
              <a:ext cx="4032449" cy="1335572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861717" y="5072074"/>
            <a:ext cx="1710019" cy="11278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1395985249_91422719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740"/>
          <a:stretch>
            <a:fillRect/>
          </a:stretch>
        </p:blipFill>
        <p:spPr>
          <a:xfrm>
            <a:off x="1214414" y="5128137"/>
            <a:ext cx="785818" cy="1094164"/>
          </a:xfrm>
          <a:prstGeom prst="rect">
            <a:avLst/>
          </a:prstGeom>
        </p:spPr>
      </p:pic>
      <p:pic>
        <p:nvPicPr>
          <p:cNvPr id="26" name="Рисунок 25" descr="174314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6362"/>
            <a:ext cx="9144000" cy="1671638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00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254000"/>
            <a:bevelB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857859" y="5626536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flipV="1">
            <a:off x="857224" y="5068354"/>
            <a:ext cx="1710019" cy="575224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ьная выноска 21"/>
          <p:cNvSpPr/>
          <p:nvPr/>
        </p:nvSpPr>
        <p:spPr>
          <a:xfrm>
            <a:off x="2143108" y="571480"/>
            <a:ext cx="6500858" cy="3143272"/>
          </a:xfrm>
          <a:prstGeom prst="wedgeEllipseCallout">
            <a:avLst>
              <a:gd name="adj1" fmla="val 25073"/>
              <a:gd name="adj2" fmla="val 61894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Это что за зверь такой?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Может жить он под землей.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Норку и подземный ход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Лапками копает...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Kcjozxk9i.png"/>
          <p:cNvPicPr>
            <a:picLocks noChangeAspect="1"/>
          </p:cNvPicPr>
          <p:nvPr/>
        </p:nvPicPr>
        <p:blipFill>
          <a:blip r:embed="rId6"/>
          <a:srcRect l="4323" t="30632" r="4887" b="27796"/>
          <a:stretch>
            <a:fillRect/>
          </a:stretch>
        </p:blipFill>
        <p:spPr>
          <a:xfrm>
            <a:off x="6143604" y="5500678"/>
            <a:ext cx="3000396" cy="1357322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3571868" y="4572008"/>
            <a:ext cx="2428892" cy="785818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крот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 flipH="1">
            <a:off x="1576457" y="5210339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721447" y="5208436"/>
            <a:ext cx="1127833" cy="855010"/>
          </a:xfrm>
          <a:prstGeom prst="triangle">
            <a:avLst/>
          </a:prstGeom>
          <a:solidFill>
            <a:srgbClr val="FFC00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8001024" y="301162"/>
            <a:ext cx="978408" cy="484632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owl-cartoon-wavi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857628"/>
            <a:ext cx="2015482" cy="218809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роверяем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214</Words>
  <Application>Microsoft Office PowerPoint</Application>
  <PresentationFormat>Экран (4:3)</PresentationFormat>
  <Paragraphs>64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2016-03-22T13:00:14Z</dcterms:created>
  <dcterms:modified xsi:type="dcterms:W3CDTF">2017-02-05T09:55:42Z</dcterms:modified>
</cp:coreProperties>
</file>